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40" autoAdjust="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A5EDF-4093-430F-AADA-B239690EEEA9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6FFC-6BF3-4B95-AE09-5E51AD34CD0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46FFC-6BF3-4B95-AE09-5E51AD34CD0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46FFC-6BF3-4B95-AE09-5E51AD34CD0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C4F01CD-C14E-436A-88D0-76812D481131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A06425C-5063-457D-BCFF-41A420713D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7772400" cy="2971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Building a model for MNIST dataset using </a:t>
            </a:r>
            <a:r>
              <a:rPr lang="en-US" dirty="0" err="1" smtClean="0"/>
              <a:t>convolutional</a:t>
            </a:r>
            <a:r>
              <a:rPr lang="en-US" dirty="0" smtClean="0"/>
              <a:t> neural network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48000"/>
            <a:ext cx="7772400" cy="17633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R.PUSHPA LATHA</a:t>
            </a:r>
          </a:p>
          <a:p>
            <a:r>
              <a:rPr lang="en-US" dirty="0" smtClean="0"/>
              <a:t>SK.SAIDABI</a:t>
            </a:r>
          </a:p>
          <a:p>
            <a:r>
              <a:rPr lang="en-US" dirty="0" smtClean="0"/>
              <a:t>T.VASAVI</a:t>
            </a:r>
          </a:p>
          <a:p>
            <a:r>
              <a:rPr lang="en-US" dirty="0" smtClean="0"/>
              <a:t>E.DEEPTHI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Compilation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once  the model is defined it is need to be compiled this creates the efficient structures used by the underlying backend in order to efficient execute the model during training.</a:t>
            </a:r>
          </a:p>
          <a:p>
            <a:endParaRPr lang="en-US" dirty="0"/>
          </a:p>
        </p:txBody>
      </p:sp>
      <p:pic>
        <p:nvPicPr>
          <p:cNvPr id="6" name="Picture 5" descr="IMG_20190527_123830897_HD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3352800"/>
            <a:ext cx="86106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he model is trained on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umpy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array using the fit() function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 has two specification 1)number of epochs 2)batch size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pochs is the number of times that the model is exposed to the training dataset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atch size is the number of training instances shown to the model before a weight update is performed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the model</a:t>
            </a:r>
            <a:endParaRPr lang="en-US" dirty="0"/>
          </a:p>
        </p:txBody>
      </p:sp>
      <p:pic>
        <p:nvPicPr>
          <p:cNvPr id="4" name="Picture 3" descr="IMG_20190527_123830897_HD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3657600"/>
            <a:ext cx="8534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20190527_12394482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143000"/>
            <a:ext cx="8229600" cy="51054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we can use model to make prediction on test data or new data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model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. Predict()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:-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is method used  generate network output for input data.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Prediction</a:t>
            </a:r>
            <a:endParaRPr lang="en-US" dirty="0"/>
          </a:p>
        </p:txBody>
      </p:sp>
      <p:pic>
        <p:nvPicPr>
          <p:cNvPr id="4" name="Picture 3" descr="IMG_20190527_124032173_HD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3505200"/>
            <a:ext cx="85344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20190527_12404198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We get more accuracy with this </a:t>
            </a:r>
            <a:r>
              <a:rPr lang="en-US" dirty="0" err="1" smtClean="0"/>
              <a:t>Convolutional</a:t>
            </a:r>
            <a:r>
              <a:rPr lang="en-US" dirty="0" smtClean="0"/>
              <a:t> Neural Network compared to Artificial Neural Network.</a:t>
            </a:r>
          </a:p>
          <a:p>
            <a:pPr>
              <a:buNone/>
            </a:pPr>
            <a:r>
              <a:rPr lang="en-US" dirty="0" smtClean="0"/>
              <a:t>The accuracy is 0.9847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capable of using many different layers in a </a:t>
            </a:r>
            <a:r>
              <a:rPr lang="en-US" dirty="0" err="1" smtClean="0"/>
              <a:t>convolutional</a:t>
            </a:r>
            <a:r>
              <a:rPr lang="en-US" dirty="0" smtClean="0"/>
              <a:t> neural</a:t>
            </a:r>
          </a:p>
          <a:p>
            <a:r>
              <a:rPr lang="en-US" dirty="0" smtClean="0"/>
              <a:t>network. However, convolution, pooling, and fully connect layers are the </a:t>
            </a:r>
            <a:r>
              <a:rPr lang="en-US" dirty="0" smtClean="0"/>
              <a:t>most important ones.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Introduction to </a:t>
            </a:r>
            <a:r>
              <a:rPr lang="en-US" sz="3100" dirty="0" smtClean="0"/>
              <a:t>CNN(</a:t>
            </a:r>
            <a:r>
              <a:rPr lang="en-US" sz="3100" dirty="0" err="1" smtClean="0"/>
              <a:t>Convolutional</a:t>
            </a:r>
            <a:r>
              <a:rPr lang="en-US" dirty="0" smtClean="0"/>
              <a:t> Neural Network)</a:t>
            </a:r>
            <a:endParaRPr lang="en-US" dirty="0"/>
          </a:p>
        </p:txBody>
      </p:sp>
      <p:pic>
        <p:nvPicPr>
          <p:cNvPr id="4" name="Picture 3" descr="image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0"/>
            <a:ext cx="89916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image3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1" y="1"/>
            <a:ext cx="5643562" cy="3581400"/>
          </a:xfrm>
        </p:spPr>
      </p:pic>
      <p:pic>
        <p:nvPicPr>
          <p:cNvPr id="9" name="Picture 8" descr="image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137" y="3810000"/>
            <a:ext cx="6138863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For humans, identifying numbers in a picture is extremely simple, but </a:t>
            </a:r>
            <a:r>
              <a:rPr lang="en-US" sz="2000" dirty="0" smtClean="0"/>
              <a:t>how do </a:t>
            </a:r>
            <a:r>
              <a:rPr lang="en-US" sz="2000" dirty="0" smtClean="0"/>
              <a:t>you train the machine to recognize digits in images ? </a:t>
            </a:r>
            <a:r>
              <a:rPr lang="en-US" sz="2000" dirty="0" err="1" smtClean="0"/>
              <a:t>Convolutional</a:t>
            </a:r>
            <a:r>
              <a:rPr lang="en-US" sz="2000" dirty="0" smtClean="0"/>
              <a:t> </a:t>
            </a:r>
            <a:r>
              <a:rPr lang="en-US" sz="2000" dirty="0" smtClean="0"/>
              <a:t>Neural Networks </a:t>
            </a:r>
            <a:r>
              <a:rPr lang="en-US" sz="2000" dirty="0" smtClean="0"/>
              <a:t>(CNN) can solve this problem. </a:t>
            </a:r>
            <a:endParaRPr lang="en-US" sz="2000" dirty="0" smtClean="0"/>
          </a:p>
          <a:p>
            <a:r>
              <a:rPr lang="en-US" sz="2000" dirty="0" smtClean="0"/>
              <a:t>In </a:t>
            </a:r>
            <a:r>
              <a:rPr lang="en-US" sz="2000" dirty="0" smtClean="0"/>
              <a:t>this a </a:t>
            </a:r>
            <a:r>
              <a:rPr lang="en-US" sz="2000" dirty="0" err="1" smtClean="0"/>
              <a:t>Convolutional</a:t>
            </a:r>
            <a:r>
              <a:rPr lang="en-US" sz="2000" dirty="0" smtClean="0"/>
              <a:t> </a:t>
            </a:r>
            <a:r>
              <a:rPr lang="en-US" sz="2000" dirty="0" smtClean="0"/>
              <a:t>neural </a:t>
            </a:r>
            <a:r>
              <a:rPr lang="en-US" sz="2000" dirty="0" smtClean="0"/>
              <a:t>network has </a:t>
            </a:r>
            <a:r>
              <a:rPr lang="en-US" sz="2000" dirty="0" smtClean="0"/>
              <a:t>been trained by identifying digits in MNIST handwritten digital database </a:t>
            </a:r>
            <a:r>
              <a:rPr lang="en-US" sz="2000" dirty="0" smtClean="0"/>
              <a:t>to predict </a:t>
            </a:r>
            <a:r>
              <a:rPr lang="en-US" sz="2000" dirty="0" smtClean="0"/>
              <a:t>exactly what the numbers in the picture are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r>
              <a:rPr lang="en-US" sz="2000" dirty="0" smtClean="0"/>
              <a:t>Obviously, human beings </a:t>
            </a:r>
            <a:r>
              <a:rPr lang="en-US" sz="2000" dirty="0" smtClean="0"/>
              <a:t>can perceive </a:t>
            </a:r>
            <a:r>
              <a:rPr lang="en-US" sz="2000" dirty="0" smtClean="0"/>
              <a:t>that there is a hierarchy or conceptual structure in the image, but </a:t>
            </a:r>
            <a:r>
              <a:rPr lang="en-US" sz="2000" dirty="0" smtClean="0"/>
              <a:t>the machine </a:t>
            </a:r>
            <a:r>
              <a:rPr lang="en-US" sz="2000" dirty="0" smtClean="0"/>
              <a:t>does not, for example the trained neural network is inconvenient to </a:t>
            </a:r>
            <a:r>
              <a:rPr lang="en-US" sz="2000" dirty="0" smtClean="0"/>
              <a:t>deal with </a:t>
            </a:r>
            <a:r>
              <a:rPr lang="en-US" sz="2000" dirty="0" smtClean="0"/>
              <a:t>special changes in a position of numbers in digital pictures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r>
              <a:rPr lang="en-US" sz="2000" dirty="0" smtClean="0"/>
              <a:t>Exactly put, </a:t>
            </a:r>
            <a:r>
              <a:rPr lang="en-US" sz="2000" dirty="0" smtClean="0"/>
              <a:t>no matter </a:t>
            </a:r>
            <a:r>
              <a:rPr lang="en-US" sz="2000" dirty="0" smtClean="0"/>
              <a:t>what the environment of the image (image background) is, it </a:t>
            </a:r>
            <a:r>
              <a:rPr lang="en-US" sz="2000" dirty="0" smtClean="0"/>
              <a:t>is unchallenging </a:t>
            </a:r>
            <a:r>
              <a:rPr lang="en-US" sz="2000" dirty="0" smtClean="0"/>
              <a:t>for human beings to judge whether there is such a figure in </a:t>
            </a:r>
            <a:r>
              <a:rPr lang="en-US" sz="2000" dirty="0" smtClean="0"/>
              <a:t>the image </a:t>
            </a:r>
            <a:r>
              <a:rPr lang="en-US" sz="2000" dirty="0" smtClean="0"/>
              <a:t>and it is unnecessary to repeat the learning training.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5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143001"/>
            <a:ext cx="7924800" cy="4800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the libraries and datasets</a:t>
            </a:r>
          </a:p>
          <a:p>
            <a:r>
              <a:rPr lang="en-US" dirty="0" smtClean="0"/>
              <a:t>Split the dataset into train and test sets</a:t>
            </a:r>
          </a:p>
          <a:p>
            <a:r>
              <a:rPr lang="en-US" dirty="0" smtClean="0"/>
              <a:t>Create the model</a:t>
            </a:r>
          </a:p>
          <a:p>
            <a:r>
              <a:rPr lang="en-US" dirty="0" smtClean="0"/>
              <a:t>Compile the model</a:t>
            </a:r>
          </a:p>
          <a:p>
            <a:r>
              <a:rPr lang="en-US" dirty="0" smtClean="0"/>
              <a:t>Train the model</a:t>
            </a:r>
          </a:p>
          <a:p>
            <a:r>
              <a:rPr lang="en-US" dirty="0" smtClean="0"/>
              <a:t>Predict the output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 in the Program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NUMPY :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provides a high-performance  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multidimentional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array and basic tools to compute with and manipulate these array.</a:t>
            </a:r>
            <a:endParaRPr lang="en-US" sz="28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 the libraries and datasets</a:t>
            </a:r>
            <a:endParaRPr lang="en-US" dirty="0"/>
          </a:p>
        </p:txBody>
      </p:sp>
      <p:pic>
        <p:nvPicPr>
          <p:cNvPr id="4" name="Picture 3" descr="IMG_20190527_113304383_HD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3124200"/>
            <a:ext cx="86868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20190527_12324785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2" y="1481138"/>
            <a:ext cx="6034616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Split the dataset into train and test 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20190527_123627074_HD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481138"/>
            <a:ext cx="8001000" cy="51482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model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143</TotalTime>
  <Words>416</Words>
  <Application>Microsoft Office PowerPoint</Application>
  <PresentationFormat>On-screen Show (4:3)</PresentationFormat>
  <Paragraphs>41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Concourse</vt:lpstr>
      <vt:lpstr>Building a model for MNIST dataset using convolutional neural network </vt:lpstr>
      <vt:lpstr>An Introduction to CNN(Convolutional Neural Network)</vt:lpstr>
      <vt:lpstr>Slide 3</vt:lpstr>
      <vt:lpstr>Problem Statement</vt:lpstr>
      <vt:lpstr>Dataset </vt:lpstr>
      <vt:lpstr>Steps in the Program</vt:lpstr>
      <vt:lpstr>Import the libraries and datasets</vt:lpstr>
      <vt:lpstr>Split the dataset into train and test  </vt:lpstr>
      <vt:lpstr>Create the model</vt:lpstr>
      <vt:lpstr>Model Compilation</vt:lpstr>
      <vt:lpstr>Train the model</vt:lpstr>
      <vt:lpstr>Slide 12</vt:lpstr>
      <vt:lpstr>Model Prediction</vt:lpstr>
      <vt:lpstr>Slide 14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model for MNIST dataset using convolutional neural network </dc:title>
  <dc:creator>shaik baji</dc:creator>
  <cp:lastModifiedBy>shaik baji</cp:lastModifiedBy>
  <cp:revision>15</cp:revision>
  <dcterms:created xsi:type="dcterms:W3CDTF">2019-05-27T05:14:45Z</dcterms:created>
  <dcterms:modified xsi:type="dcterms:W3CDTF">2019-05-27T07:38:39Z</dcterms:modified>
</cp:coreProperties>
</file>